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8879463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62C"/>
    <a:srgbClr val="FFFFFF"/>
    <a:srgbClr val="AC1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1944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960" y="7953709"/>
            <a:ext cx="33047544" cy="16919904"/>
          </a:xfrm>
        </p:spPr>
        <p:txBody>
          <a:bodyPr anchor="b"/>
          <a:lstStyle>
            <a:lvl1pPr algn="ctr">
              <a:defRPr sz="2551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933" y="25526109"/>
            <a:ext cx="29159597" cy="11733680"/>
          </a:xfrm>
        </p:spPr>
        <p:txBody>
          <a:bodyPr/>
          <a:lstStyle>
            <a:lvl1pPr marL="0" indent="0" algn="ctr">
              <a:buNone/>
              <a:defRPr sz="10205"/>
            </a:lvl1pPr>
            <a:lvl2pPr marL="1943969" indent="0" algn="ctr">
              <a:buNone/>
              <a:defRPr sz="8504"/>
            </a:lvl2pPr>
            <a:lvl3pPr marL="3887937" indent="0" algn="ctr">
              <a:buNone/>
              <a:defRPr sz="7653"/>
            </a:lvl3pPr>
            <a:lvl4pPr marL="5831906" indent="0" algn="ctr">
              <a:buNone/>
              <a:defRPr sz="6803"/>
            </a:lvl4pPr>
            <a:lvl5pPr marL="7775875" indent="0" algn="ctr">
              <a:buNone/>
              <a:defRPr sz="6803"/>
            </a:lvl5pPr>
            <a:lvl6pPr marL="9719843" indent="0" algn="ctr">
              <a:buNone/>
              <a:defRPr sz="6803"/>
            </a:lvl6pPr>
            <a:lvl7pPr marL="11663812" indent="0" algn="ctr">
              <a:buNone/>
              <a:defRPr sz="6803"/>
            </a:lvl7pPr>
            <a:lvl8pPr marL="13607781" indent="0" algn="ctr">
              <a:buNone/>
              <a:defRPr sz="6803"/>
            </a:lvl8pPr>
            <a:lvl9pPr marL="15551749" indent="0" algn="ctr">
              <a:buNone/>
              <a:defRPr sz="680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00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9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23118" y="2587486"/>
            <a:ext cx="8383384" cy="4118602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2965" y="2587486"/>
            <a:ext cx="24664159" cy="411860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8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49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715" y="12116196"/>
            <a:ext cx="33533537" cy="20216132"/>
          </a:xfrm>
        </p:spPr>
        <p:txBody>
          <a:bodyPr anchor="b"/>
          <a:lstStyle>
            <a:lvl1pPr>
              <a:defRPr sz="2551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2715" y="32523580"/>
            <a:ext cx="33533537" cy="10631186"/>
          </a:xfrm>
        </p:spPr>
        <p:txBody>
          <a:bodyPr/>
          <a:lstStyle>
            <a:lvl1pPr marL="0" indent="0">
              <a:buNone/>
              <a:defRPr sz="10205">
                <a:solidFill>
                  <a:schemeClr val="tx1"/>
                </a:solidFill>
              </a:defRPr>
            </a:lvl1pPr>
            <a:lvl2pPr marL="1943969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2pPr>
            <a:lvl3pPr marL="3887937" indent="0">
              <a:buNone/>
              <a:defRPr sz="7653">
                <a:solidFill>
                  <a:schemeClr val="tx1">
                    <a:tint val="75000"/>
                  </a:schemeClr>
                </a:solidFill>
              </a:defRPr>
            </a:lvl3pPr>
            <a:lvl4pPr marL="5831906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4pPr>
            <a:lvl5pPr marL="7775875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5pPr>
            <a:lvl6pPr marL="9719843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6pPr>
            <a:lvl7pPr marL="11663812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7pPr>
            <a:lvl8pPr marL="13607781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8pPr>
            <a:lvl9pPr marL="15551749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05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963" y="12937427"/>
            <a:ext cx="16523772" cy="308360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2728" y="12937427"/>
            <a:ext cx="16523772" cy="308360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09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2587496"/>
            <a:ext cx="33533537" cy="93937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8031" y="11913686"/>
            <a:ext cx="16447833" cy="583871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8031" y="17752399"/>
            <a:ext cx="16447833" cy="2611110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82730" y="11913686"/>
            <a:ext cx="16528836" cy="583871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82730" y="17752399"/>
            <a:ext cx="16528836" cy="2611110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7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70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1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3239982"/>
            <a:ext cx="12539639" cy="11339936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8836" y="6997471"/>
            <a:ext cx="19682728" cy="34537305"/>
          </a:xfrm>
        </p:spPr>
        <p:txBody>
          <a:bodyPr/>
          <a:lstStyle>
            <a:lvl1pPr>
              <a:defRPr sz="13606"/>
            </a:lvl1pPr>
            <a:lvl2pPr>
              <a:defRPr sz="11905"/>
            </a:lvl2pPr>
            <a:lvl3pPr>
              <a:defRPr sz="10205"/>
            </a:lvl3pPr>
            <a:lvl4pPr>
              <a:defRPr sz="8504"/>
            </a:lvl4pPr>
            <a:lvl5pPr>
              <a:defRPr sz="8504"/>
            </a:lvl5pPr>
            <a:lvl6pPr>
              <a:defRPr sz="8504"/>
            </a:lvl6pPr>
            <a:lvl7pPr>
              <a:defRPr sz="8504"/>
            </a:lvl7pPr>
            <a:lvl8pPr>
              <a:defRPr sz="8504"/>
            </a:lvl8pPr>
            <a:lvl9pPr>
              <a:defRPr sz="85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4579917"/>
            <a:ext cx="12539639" cy="27011101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99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3239982"/>
            <a:ext cx="12539639" cy="11339936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8836" y="6997471"/>
            <a:ext cx="19682728" cy="34537305"/>
          </a:xfrm>
        </p:spPr>
        <p:txBody>
          <a:bodyPr anchor="t"/>
          <a:lstStyle>
            <a:lvl1pPr marL="0" indent="0">
              <a:buNone/>
              <a:defRPr sz="13606"/>
            </a:lvl1pPr>
            <a:lvl2pPr marL="1943969" indent="0">
              <a:buNone/>
              <a:defRPr sz="11905"/>
            </a:lvl2pPr>
            <a:lvl3pPr marL="3887937" indent="0">
              <a:buNone/>
              <a:defRPr sz="10205"/>
            </a:lvl3pPr>
            <a:lvl4pPr marL="5831906" indent="0">
              <a:buNone/>
              <a:defRPr sz="8504"/>
            </a:lvl4pPr>
            <a:lvl5pPr marL="7775875" indent="0">
              <a:buNone/>
              <a:defRPr sz="8504"/>
            </a:lvl5pPr>
            <a:lvl6pPr marL="9719843" indent="0">
              <a:buNone/>
              <a:defRPr sz="8504"/>
            </a:lvl6pPr>
            <a:lvl7pPr marL="11663812" indent="0">
              <a:buNone/>
              <a:defRPr sz="8504"/>
            </a:lvl7pPr>
            <a:lvl8pPr marL="13607781" indent="0">
              <a:buNone/>
              <a:defRPr sz="8504"/>
            </a:lvl8pPr>
            <a:lvl9pPr marL="15551749" indent="0">
              <a:buNone/>
              <a:defRPr sz="85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4579917"/>
            <a:ext cx="12539639" cy="27011101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05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2963" y="2587496"/>
            <a:ext cx="33533537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963" y="12937427"/>
            <a:ext cx="33533537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2963" y="45044756"/>
            <a:ext cx="874787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F59C6-7FC3-4007-B9E8-E4CA7CDBF8E6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8822" y="45044756"/>
            <a:ext cx="1312181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58621" y="45044756"/>
            <a:ext cx="874787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48C9-D060-4E18-A4A4-399F171C41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83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87937" rtl="0" eaLnBrk="1" latinLnBrk="0" hangingPunct="1">
        <a:lnSpc>
          <a:spcPct val="90000"/>
        </a:lnSpc>
        <a:spcBef>
          <a:spcPct val="0"/>
        </a:spcBef>
        <a:buNone/>
        <a:defRPr sz="187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1984" indent="-971984" algn="l" defTabSz="3887937" rtl="0" eaLnBrk="1" latinLnBrk="0" hangingPunct="1">
        <a:lnSpc>
          <a:spcPct val="90000"/>
        </a:lnSpc>
        <a:spcBef>
          <a:spcPts val="4252"/>
        </a:spcBef>
        <a:buFont typeface="Arial" panose="020B0604020202020204" pitchFamily="34" charset="0"/>
        <a:buChar char="•"/>
        <a:defRPr sz="11905" kern="1200">
          <a:solidFill>
            <a:schemeClr val="tx1"/>
          </a:solidFill>
          <a:latin typeface="+mn-lt"/>
          <a:ea typeface="+mn-ea"/>
          <a:cs typeface="+mn-cs"/>
        </a:defRPr>
      </a:lvl1pPr>
      <a:lvl2pPr marL="2915953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10205" kern="1200">
          <a:solidFill>
            <a:schemeClr val="tx1"/>
          </a:solidFill>
          <a:latin typeface="+mn-lt"/>
          <a:ea typeface="+mn-ea"/>
          <a:cs typeface="+mn-cs"/>
        </a:defRPr>
      </a:lvl2pPr>
      <a:lvl3pPr marL="4859922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803890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8747859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10691828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2635796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4579765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6523734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1pPr>
      <a:lvl2pPr marL="194396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2pPr>
      <a:lvl3pPr marL="3887937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3pPr>
      <a:lvl4pPr marL="5831906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7775875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9719843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1663812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3607781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555174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0598E742-E062-AE12-72D3-FA418A36F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1" y="65314"/>
            <a:ext cx="38879463" cy="44283086"/>
          </a:xfrm>
          <a:prstGeom prst="rect">
            <a:avLst/>
          </a:prstGeom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BE977447-FA0B-7715-2FA4-ED02A4184C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0" b="8233"/>
          <a:stretch/>
        </p:blipFill>
        <p:spPr>
          <a:xfrm>
            <a:off x="11122274" y="1981526"/>
            <a:ext cx="14611553" cy="5958092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9" name="Dikdörtgen 18">
            <a:extLst>
              <a:ext uri="{FF2B5EF4-FFF2-40B4-BE49-F238E27FC236}">
                <a16:creationId xmlns:a16="http://schemas.microsoft.com/office/drawing/2014/main" id="{2248CBFE-CE6B-764E-6CF7-2CB424BE958B}"/>
              </a:ext>
            </a:extLst>
          </p:cNvPr>
          <p:cNvSpPr/>
          <p:nvPr/>
        </p:nvSpPr>
        <p:spPr>
          <a:xfrm>
            <a:off x="2416629" y="44878907"/>
            <a:ext cx="25603201" cy="3257722"/>
          </a:xfrm>
          <a:prstGeom prst="rect">
            <a:avLst/>
          </a:prstGeom>
          <a:solidFill>
            <a:srgbClr val="AC182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5400" dirty="0" smtClean="0"/>
              <a:t>İZMİR KATİP ÇELEBİ ÜNİVERSİTESİ SAĞLIK BİLİMLERİ FAKÜLTESİ </a:t>
            </a:r>
          </a:p>
          <a:p>
            <a:pPr algn="ctr"/>
            <a:r>
              <a:rPr lang="tr-TR" sz="5400" dirty="0" smtClean="0"/>
              <a:t>(</a:t>
            </a:r>
            <a:r>
              <a:rPr lang="tr-TR" sz="5400" dirty="0"/>
              <a:t>ETKİNLİĞİ DÜZENLEYEN BÖLÜM, KOMİSYON, KOORDİNATÖRLÜK BİLGİSİ EKLENMELİDİR.)</a:t>
            </a: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27C477A7-8D21-85A7-8F28-9DC1A6E92C85}"/>
              </a:ext>
            </a:extLst>
          </p:cNvPr>
          <p:cNvSpPr/>
          <p:nvPr/>
        </p:nvSpPr>
        <p:spPr>
          <a:xfrm>
            <a:off x="3135086" y="6427994"/>
            <a:ext cx="33114343" cy="13035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500" dirty="0"/>
              <a:t>ETKİNLİKLE İLGİLİ GÖRSEL BU KISMA EKLENMELİDİR.</a:t>
            </a:r>
          </a:p>
          <a:p>
            <a:pPr algn="ctr"/>
            <a:endParaRPr lang="tr-TR" sz="11500" dirty="0"/>
          </a:p>
          <a:p>
            <a:pPr algn="ctr"/>
            <a:endParaRPr lang="tr-TR" sz="11500" dirty="0"/>
          </a:p>
        </p:txBody>
      </p:sp>
      <p:sp>
        <p:nvSpPr>
          <p:cNvPr id="23" name="Dikdörtgen 22">
            <a:extLst>
              <a:ext uri="{FF2B5EF4-FFF2-40B4-BE49-F238E27FC236}">
                <a16:creationId xmlns:a16="http://schemas.microsoft.com/office/drawing/2014/main" id="{3814A1B4-9AE2-3BF6-3C41-1B773804C31D}"/>
              </a:ext>
            </a:extLst>
          </p:cNvPr>
          <p:cNvSpPr/>
          <p:nvPr/>
        </p:nvSpPr>
        <p:spPr>
          <a:xfrm>
            <a:off x="2416629" y="20310129"/>
            <a:ext cx="33898114" cy="2902425"/>
          </a:xfrm>
          <a:prstGeom prst="rect">
            <a:avLst/>
          </a:prstGeom>
          <a:solidFill>
            <a:srgbClr val="AC162C"/>
          </a:solidFill>
          <a:ln>
            <a:solidFill>
              <a:srgbClr val="AC162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b="1" dirty="0"/>
              <a:t>ETKİNLİĞİN </a:t>
            </a:r>
            <a:r>
              <a:rPr lang="tr-TR" sz="8800" b="1" dirty="0" smtClean="0"/>
              <a:t>ADI</a:t>
            </a:r>
            <a:endParaRPr lang="tr-TR" sz="8800" b="1" dirty="0"/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525737A0-491D-1241-72A4-EDF9FCAFBA44}"/>
              </a:ext>
            </a:extLst>
          </p:cNvPr>
          <p:cNvSpPr/>
          <p:nvPr/>
        </p:nvSpPr>
        <p:spPr>
          <a:xfrm>
            <a:off x="17765486" y="24754114"/>
            <a:ext cx="18679885" cy="2612572"/>
          </a:xfrm>
          <a:prstGeom prst="rect">
            <a:avLst/>
          </a:prstGeom>
          <a:solidFill>
            <a:srgbClr val="AC162C"/>
          </a:solidFill>
          <a:ln>
            <a:solidFill>
              <a:srgbClr val="AC162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5400" dirty="0"/>
              <a:t>ETKİNLİK </a:t>
            </a:r>
            <a:r>
              <a:rPr lang="tr-TR" sz="5400" dirty="0" smtClean="0"/>
              <a:t> KAPSAMI:</a:t>
            </a:r>
            <a:endParaRPr lang="tr-TR" sz="5400" dirty="0"/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52A9F76B-FA41-2CB8-29AD-4F21A6ECC157}"/>
              </a:ext>
            </a:extLst>
          </p:cNvPr>
          <p:cNvSpPr txBox="1"/>
          <p:nvPr/>
        </p:nvSpPr>
        <p:spPr>
          <a:xfrm>
            <a:off x="26144543" y="29099019"/>
            <a:ext cx="10890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solidFill>
                  <a:srgbClr val="AC162C"/>
                </a:solidFill>
              </a:rPr>
              <a:t>Tarih</a:t>
            </a:r>
            <a:endParaRPr lang="tr-TR" sz="9600" b="1" dirty="0">
              <a:solidFill>
                <a:srgbClr val="AC162C"/>
              </a:solidFill>
            </a:endParaRP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83AE7750-1710-7BA2-662F-6FD802E23B4A}"/>
              </a:ext>
            </a:extLst>
          </p:cNvPr>
          <p:cNvSpPr txBox="1"/>
          <p:nvPr/>
        </p:nvSpPr>
        <p:spPr>
          <a:xfrm>
            <a:off x="26290667" y="33599023"/>
            <a:ext cx="10890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solidFill>
                  <a:srgbClr val="AC162C"/>
                </a:solidFill>
              </a:rPr>
              <a:t>Saat</a:t>
            </a:r>
            <a:endParaRPr lang="tr-TR" sz="9600" b="1" dirty="0">
              <a:solidFill>
                <a:srgbClr val="AC162C"/>
              </a:solidFill>
            </a:endParaRP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8BF79FBC-2F8C-D978-DF2D-6404CBD7FE5B}"/>
              </a:ext>
            </a:extLst>
          </p:cNvPr>
          <p:cNvSpPr/>
          <p:nvPr/>
        </p:nvSpPr>
        <p:spPr>
          <a:xfrm>
            <a:off x="24999871" y="30501771"/>
            <a:ext cx="11445499" cy="1959429"/>
          </a:xfrm>
          <a:prstGeom prst="rect">
            <a:avLst/>
          </a:prstGeom>
          <a:solidFill>
            <a:srgbClr val="AC162C"/>
          </a:solidFill>
          <a:ln>
            <a:solidFill>
              <a:srgbClr val="AC162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/>
              <a:t>Tarih bilgisi bu alana eklenmelidir.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5CD68417-7B8A-997A-D1FA-360DBEDAFE35}"/>
              </a:ext>
            </a:extLst>
          </p:cNvPr>
          <p:cNvSpPr txBox="1"/>
          <p:nvPr/>
        </p:nvSpPr>
        <p:spPr>
          <a:xfrm>
            <a:off x="26290668" y="38120070"/>
            <a:ext cx="10890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solidFill>
                  <a:srgbClr val="AC162C"/>
                </a:solidFill>
              </a:rPr>
              <a:t>Yer</a:t>
            </a:r>
            <a:endParaRPr lang="tr-TR" sz="9600" b="1" dirty="0">
              <a:solidFill>
                <a:srgbClr val="AC162C"/>
              </a:solidFill>
            </a:endParaRP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65DA89BC-9A49-54C4-3B33-019B104D15A1}"/>
              </a:ext>
            </a:extLst>
          </p:cNvPr>
          <p:cNvSpPr/>
          <p:nvPr/>
        </p:nvSpPr>
        <p:spPr>
          <a:xfrm>
            <a:off x="17177657" y="39921670"/>
            <a:ext cx="19202399" cy="2679200"/>
          </a:xfrm>
          <a:prstGeom prst="rect">
            <a:avLst/>
          </a:prstGeom>
          <a:solidFill>
            <a:srgbClr val="AC162C"/>
          </a:solidFill>
          <a:ln>
            <a:solidFill>
              <a:srgbClr val="AC162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/>
              <a:t>Yer bilgisi bu alana eklenmelidir.</a:t>
            </a: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85F671DB-3782-304E-F246-F61DE57DE83A}"/>
              </a:ext>
            </a:extLst>
          </p:cNvPr>
          <p:cNvSpPr/>
          <p:nvPr/>
        </p:nvSpPr>
        <p:spPr>
          <a:xfrm>
            <a:off x="2220685" y="28130373"/>
            <a:ext cx="21814972" cy="1576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dirty="0">
                <a:solidFill>
                  <a:srgbClr val="AC162C"/>
                </a:solidFill>
              </a:rPr>
              <a:t>Etkinlik programı bu alanda verilmelidir.</a:t>
            </a:r>
          </a:p>
        </p:txBody>
      </p:sp>
      <p:pic>
        <p:nvPicPr>
          <p:cNvPr id="16" name="Resim 15" descr="karmin, grafik, kırmızı, grafik tasarım içeren bir resim&#10;&#10;Açıklama otomatik olarak oluşturuldu">
            <a:extLst>
              <a:ext uri="{FF2B5EF4-FFF2-40B4-BE49-F238E27FC236}">
                <a16:creationId xmlns:a16="http://schemas.microsoft.com/office/drawing/2014/main" id="{DD795C6A-6A67-6DA6-E878-2172D57EC0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1374" y="44219817"/>
            <a:ext cx="9993084" cy="4510536"/>
          </a:xfrm>
          <a:prstGeom prst="rect">
            <a:avLst/>
          </a:prstGeom>
        </p:spPr>
      </p:pic>
      <p:sp>
        <p:nvSpPr>
          <p:cNvPr id="21" name="Dikdörtgen 20">
            <a:extLst>
              <a:ext uri="{FF2B5EF4-FFF2-40B4-BE49-F238E27FC236}">
                <a16:creationId xmlns:a16="http://schemas.microsoft.com/office/drawing/2014/main" id="{8BF79FBC-2F8C-D978-DF2D-6404CBD7FE5B}"/>
              </a:ext>
            </a:extLst>
          </p:cNvPr>
          <p:cNvSpPr/>
          <p:nvPr/>
        </p:nvSpPr>
        <p:spPr>
          <a:xfrm>
            <a:off x="25021643" y="35356801"/>
            <a:ext cx="11423728" cy="2068286"/>
          </a:xfrm>
          <a:prstGeom prst="rect">
            <a:avLst/>
          </a:prstGeom>
          <a:solidFill>
            <a:srgbClr val="AC162C"/>
          </a:solidFill>
          <a:ln>
            <a:solidFill>
              <a:srgbClr val="AC162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/>
              <a:t>Saat bilgisi bu alana eklenmelidir.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4471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</TotalTime>
  <Words>57</Words>
  <Application>Microsoft Office PowerPoint</Application>
  <PresentationFormat>Özel</PresentationFormat>
  <Paragraphs>12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 Keskin</dc:creator>
  <cp:lastModifiedBy>Ayse</cp:lastModifiedBy>
  <cp:revision>5</cp:revision>
  <dcterms:created xsi:type="dcterms:W3CDTF">2023-12-05T19:10:15Z</dcterms:created>
  <dcterms:modified xsi:type="dcterms:W3CDTF">2023-12-26T07:22:41Z</dcterms:modified>
</cp:coreProperties>
</file>